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9B6"/>
    <a:srgbClr val="88BFE4"/>
    <a:srgbClr val="C1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1061" y="77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presProps" Target="presProps.xml"/>
  <Relationship Id="rId4" Type="http://schemas.openxmlformats.org/officeDocument/2006/relationships/viewProps" Target="viewProps.xml"/>
  <Relationship Id="rId5" Type="http://schemas.openxmlformats.org/officeDocument/2006/relationships/theme" Target="theme/theme1.xml"/>
  <Relationship Id="rId6" Type="http://schemas.openxmlformats.org/officeDocument/2006/relationships/tableStyles" Target="tableStyles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6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3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9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00541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744">
              <a:schemeClr val="accent1">
                <a:lumMod val="20000"/>
                <a:lumOff val="80000"/>
              </a:schemeClr>
            </a:gs>
            <a:gs pos="72100">
              <a:srgbClr val="D0DBF1"/>
            </a:gs>
            <a:gs pos="36650">
              <a:srgbClr val="B7CAEB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3FF4-05C3-476C-9526-70EC2229EEE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17D6-E4A9-4AE0-B075-F8434133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43891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105400" y="685800"/>
            <a:ext cx="33680400" cy="4114800"/>
          </a:xfrm>
          <a:prstGeom prst="roundRect">
            <a:avLst/>
          </a:prstGeom>
          <a:solidFill>
            <a:srgbClr val="3089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90246"/>
            <a:ext cx="43891200" cy="3329354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My Glorious Title of Achievement Here</a:t>
            </a:r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7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7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Erica Wilkening and Joseph I. Wirgau </a:t>
            </a:r>
            <a:br>
              <a:rPr lang="en-US" sz="67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7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Department of Chemistry Radford University</a:t>
            </a:r>
            <a:endParaRPr lang="en-US" sz="67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62865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0" y="62865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660850" y="62484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92700" y="31623000"/>
            <a:ext cx="9397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Printing Supported by the RU Office of Undergraduate Research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&amp; Scholarship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8200" y="230886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00" y="229743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9660850" y="229362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200" y="153543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00" y="153162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9660850" y="15316200"/>
            <a:ext cx="13696950" cy="1028700"/>
          </a:xfrm>
          <a:prstGeom prst="roundRect">
            <a:avLst/>
          </a:prstGeom>
          <a:solidFill>
            <a:srgbClr val="88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082" y="8001000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0" y="8001000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49082" y="7978914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4032" y="16741914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16200" y="16741914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49082" y="16719828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24590514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304168" y="24590514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37050" y="24568428"/>
            <a:ext cx="1383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Insert text here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34" descr="RadfordPowerPoin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58" y="2069101"/>
            <a:ext cx="4337285" cy="1576798"/>
          </a:xfrm>
          <a:prstGeom prst="rect">
            <a:avLst/>
          </a:prstGeom>
        </p:spPr>
      </p:pic>
      <p:pic>
        <p:nvPicPr>
          <p:cNvPr id="36" name="Picture 35" descr="RadfordPowerPoin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9857" y="1954801"/>
            <a:ext cx="4337285" cy="157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2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My Glorious Title of Achievement Here Erica Wilkening and Joseph I. Wirgau  Department of Chemistry Radford University</vt:lpstr>
    </vt:vector>
  </TitlesOfParts>
  <Company>Radford University</Company>
  <LinksUpToDate>false</LinksUpToDate>
  <SharedDoc>false</SharedDoc>
  <HyperlinksChanged>false</HyperlinksChanged>
  <AppVersion>15.0000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2013-11-06T03:19:40Z</dcterms:created>
  <dc:creator>Highlander</dc:creator>
  <lastModifiedBy>Wirgau, Joseph</lastModifiedBy>
  <dcterms:modified xsi:type="dcterms:W3CDTF">2016-01-26T21:03:25Z</dcterms:modified>
  <revision>10</revision>
  <dc:title>My Glorious Title of Achievement Here Joseph I. Wirgau, Department of Chemistry Radford University</dc:title>
</coreProperties>
</file>