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32461200" cy="43434000"/>
  <p:custDataLst>
    <p:tags r:id="rId3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chemeClr val="bg1"/>
        </a:solidFill>
        <a:latin typeface="Weis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3F3"/>
    <a:srgbClr val="000000"/>
    <a:srgbClr val="FFFF00"/>
    <a:srgbClr val="3399FF"/>
    <a:srgbClr val="FF9900"/>
    <a:srgbClr val="CC0099"/>
    <a:srgbClr val="9900CC"/>
    <a:srgbClr val="FF0000"/>
    <a:srgbClr val="0066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536" autoAdjust="0"/>
  </p:normalViewPr>
  <p:slideViewPr>
    <p:cSldViewPr>
      <p:cViewPr varScale="1">
        <p:scale>
          <a:sx n="21" d="100"/>
          <a:sy n="21" d="100"/>
        </p:scale>
        <p:origin x="1344" y="115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slide" Target="slides/slide1.xml"/>
  <Relationship Id="rId3" Type="http://schemas.openxmlformats.org/officeDocument/2006/relationships/tags" Target="tags/tag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heme" Target="theme/theme1.xml"/>
  <Relationship Id="rId7" Type="http://schemas.openxmlformats.org/officeDocument/2006/relationships/tableStyles" Target="tableStyles.xml"/>
</Relationships>
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4790D-DAF8-4AE4-861D-B18990F70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5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57E23-8462-42EF-B699-FC315AF51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9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163" y="2925763"/>
            <a:ext cx="9326562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475" y="2925763"/>
            <a:ext cx="27827288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FFDC3-6AF8-4F03-AFFF-468467DE6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4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8B702-7A4A-4841-A542-75EC664D3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9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54172-DA87-4644-B583-925A21D6B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2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475" y="9509125"/>
            <a:ext cx="1857692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9509125"/>
            <a:ext cx="1857692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DFCF6-FB4B-45CD-8574-DD53A898E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2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25E27-0E3B-4ED7-A7B1-DD4B69AC8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885B2-C3A6-4F01-967C-E6BC596E1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8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42AA1-1C7E-47C5-9AEC-4E5244AB9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9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353C-882D-4D12-8F9C-7412CA911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5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F8336-B6A0-4028-B579-6B03BE01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63741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475" y="2925763"/>
            <a:ext cx="373062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475" y="9509125"/>
            <a:ext cx="37306250" cy="1975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475" y="29992638"/>
            <a:ext cx="91440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l" defTabSz="4389438">
              <a:spcBef>
                <a:spcPct val="0"/>
              </a:spcBef>
              <a:defRPr sz="67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92638"/>
            <a:ext cx="1390015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defTabSz="4389438">
              <a:spcBef>
                <a:spcPct val="0"/>
              </a:spcBef>
              <a:defRPr sz="67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92638"/>
            <a:ext cx="91440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r" defTabSz="4389438">
              <a:spcBef>
                <a:spcPct val="0"/>
              </a:spcBef>
              <a:defRPr sz="67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6E1C6A0-87FC-4C62-BD6E-C1200372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itchFamily="18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imag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2"/>
          <p:cNvSpPr>
            <a:spLocks noChangeArrowheads="1"/>
          </p:cNvSpPr>
          <p:nvPr/>
        </p:nvSpPr>
        <p:spPr bwMode="auto">
          <a:xfrm>
            <a:off x="5486400" y="980836"/>
            <a:ext cx="32842200" cy="3371136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7200" dirty="0" smtClean="0">
                <a:latin typeface="Arial" charset="0"/>
                <a:cs typeface="Arial" charset="0"/>
              </a:rPr>
              <a:t>Title Here</a:t>
            </a:r>
          </a:p>
          <a:p>
            <a:pPr>
              <a:spcBef>
                <a:spcPct val="0"/>
              </a:spcBef>
            </a:pPr>
            <a:r>
              <a:rPr lang="en-US" sz="6000" dirty="0" smtClean="0">
                <a:latin typeface="Arial" charset="0"/>
                <a:cs typeface="Arial" charset="0"/>
              </a:rPr>
              <a:t>Author Names</a:t>
            </a:r>
          </a:p>
          <a:p>
            <a:pPr>
              <a:spcBef>
                <a:spcPct val="0"/>
              </a:spcBef>
            </a:pPr>
            <a:r>
              <a:rPr lang="en-US" sz="5400" dirty="0" smtClean="0">
                <a:latin typeface="Arial" charset="0"/>
                <a:cs typeface="Arial" charset="0"/>
              </a:rPr>
              <a:t>Department of What, Radford University, Virginia 24142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2051" name="Rectangle 89"/>
          <p:cNvSpPr>
            <a:spLocks noChangeArrowheads="1"/>
          </p:cNvSpPr>
          <p:nvPr/>
        </p:nvSpPr>
        <p:spPr bwMode="auto">
          <a:xfrm>
            <a:off x="914400" y="6553200"/>
            <a:ext cx="12926378" cy="970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text here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AutoShape 7"/>
          <p:cNvSpPr>
            <a:spLocks noChangeArrowheads="1"/>
          </p:cNvSpPr>
          <p:nvPr/>
        </p:nvSpPr>
        <p:spPr bwMode="auto">
          <a:xfrm>
            <a:off x="914400" y="5421074"/>
            <a:ext cx="12949238" cy="953453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sz="5000" dirty="0" smtClean="0">
                <a:latin typeface="Arial" pitchFamily="34" charset="0"/>
                <a:cs typeface="Arial" pitchFamily="34" charset="0"/>
              </a:rPr>
              <a:t>Introduction &amp; Research Methods</a:t>
            </a:r>
            <a:endParaRPr lang="en-US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Text Box 1563"/>
          <p:cNvSpPr txBox="1">
            <a:spLocks noChangeArrowheads="1"/>
          </p:cNvSpPr>
          <p:nvPr/>
        </p:nvSpPr>
        <p:spPr bwMode="auto">
          <a:xfrm>
            <a:off x="14935200" y="15240000"/>
            <a:ext cx="13335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1D1D76"/>
                    </a:gs>
                    <a:gs pos="50000">
                      <a:srgbClr val="3333CC"/>
                    </a:gs>
                    <a:gs pos="100000">
                      <a:srgbClr val="1D1D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800" b="1">
                <a:solidFill>
                  <a:schemeClr val="bg1"/>
                </a:solidFill>
                <a:latin typeface="Weiss" pitchFamily="2" charset="0"/>
              </a:defRPr>
            </a:lvl1pPr>
            <a:lvl2pPr marL="742950" indent="-285750" eaLnBrk="0" hangingPunct="0">
              <a:defRPr sz="4800" b="1">
                <a:solidFill>
                  <a:schemeClr val="bg1"/>
                </a:solidFill>
                <a:latin typeface="Weiss" pitchFamily="2" charset="0"/>
              </a:defRPr>
            </a:lvl2pPr>
            <a:lvl3pPr marL="1143000" indent="-228600" eaLnBrk="0" hangingPunct="0">
              <a:defRPr sz="4800" b="1">
                <a:solidFill>
                  <a:schemeClr val="bg1"/>
                </a:solidFill>
                <a:latin typeface="Weiss" pitchFamily="2" charset="0"/>
              </a:defRPr>
            </a:lvl3pPr>
            <a:lvl4pPr marL="1600200" indent="-228600" eaLnBrk="0" hangingPunct="0">
              <a:defRPr sz="4800" b="1">
                <a:solidFill>
                  <a:schemeClr val="bg1"/>
                </a:solidFill>
                <a:latin typeface="Weiss" pitchFamily="2" charset="0"/>
              </a:defRPr>
            </a:lvl4pPr>
            <a:lvl5pPr marL="2057400" indent="-228600" eaLnBrk="0" hangingPunct="0">
              <a:defRPr sz="4800" b="1">
                <a:solidFill>
                  <a:schemeClr val="bg1"/>
                </a:solidFill>
                <a:latin typeface="Weiss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Weiss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Weiss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Weiss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Weiss" pitchFamily="2" charset="0"/>
              </a:defRPr>
            </a:lvl9pPr>
          </a:lstStyle>
          <a:p>
            <a:pPr algn="l" eaLnBrk="1" hangingPunct="1"/>
            <a:endParaRPr lang="en-US" sz="5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26047" y="9140101"/>
            <a:ext cx="15163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5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891540" y="16411217"/>
            <a:ext cx="12949238" cy="953453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sz="5000" dirty="0" smtClean="0">
                <a:latin typeface="Arial" pitchFamily="34" charset="0"/>
                <a:cs typeface="Arial" pitchFamily="34" charset="0"/>
              </a:rPr>
              <a:t>Interesting Facts</a:t>
            </a:r>
            <a:endParaRPr lang="en-US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15397162" y="5421074"/>
            <a:ext cx="12949238" cy="953453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sz="50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5000" dirty="0" err="1" smtClean="0">
                <a:latin typeface="Arial" pitchFamily="34" charset="0"/>
                <a:cs typeface="Arial" pitchFamily="34" charset="0"/>
              </a:rPr>
              <a:t>Pinterest</a:t>
            </a:r>
            <a:r>
              <a:rPr lang="en-US" sz="5000" dirty="0" smtClean="0">
                <a:latin typeface="Arial" pitchFamily="34" charset="0"/>
                <a:cs typeface="Arial" pitchFamily="34" charset="0"/>
              </a:rPr>
              <a:t> Stress”</a:t>
            </a:r>
            <a:endParaRPr lang="en-US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29798962" y="5438416"/>
            <a:ext cx="12949238" cy="953453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sz="5000" dirty="0" smtClean="0">
                <a:latin typeface="Arial" pitchFamily="34" charset="0"/>
                <a:cs typeface="Arial" pitchFamily="34" charset="0"/>
              </a:rPr>
              <a:t>Communication Theory &amp; Importance</a:t>
            </a:r>
            <a:endParaRPr lang="en-US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15392400" y="16393874"/>
            <a:ext cx="12949238" cy="953453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sz="5000" dirty="0" smtClean="0">
                <a:latin typeface="Arial" pitchFamily="34" charset="0"/>
                <a:cs typeface="Arial" pitchFamily="34" charset="0"/>
              </a:rPr>
              <a:t>Observations</a:t>
            </a:r>
            <a:endParaRPr lang="en-US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29794200" y="16411217"/>
            <a:ext cx="12949238" cy="953453"/>
          </a:xfrm>
          <a:prstGeom prst="flowChartAlternateProcess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sz="5000" dirty="0" smtClean="0">
                <a:latin typeface="Arial" pitchFamily="34" charset="0"/>
                <a:cs typeface="Arial" pitchFamily="34" charset="0"/>
              </a:rPr>
              <a:t>References</a:t>
            </a:r>
            <a:endParaRPr lang="en-US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48513" y="31475065"/>
            <a:ext cx="895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Printing Supported by the Office of Undergraduate Research and Scholarship</a:t>
            </a:r>
            <a:endParaRPr lang="en-US" sz="2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89"/>
          <p:cNvSpPr>
            <a:spLocks noChangeArrowheads="1"/>
          </p:cNvSpPr>
          <p:nvPr/>
        </p:nvSpPr>
        <p:spPr bwMode="auto">
          <a:xfrm>
            <a:off x="15392400" y="6553200"/>
            <a:ext cx="12926378" cy="970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text here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89"/>
          <p:cNvSpPr>
            <a:spLocks noChangeArrowheads="1"/>
          </p:cNvSpPr>
          <p:nvPr/>
        </p:nvSpPr>
        <p:spPr bwMode="auto">
          <a:xfrm>
            <a:off x="29745622" y="6553200"/>
            <a:ext cx="12926378" cy="970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text here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89"/>
          <p:cNvSpPr>
            <a:spLocks noChangeArrowheads="1"/>
          </p:cNvSpPr>
          <p:nvPr/>
        </p:nvSpPr>
        <p:spPr bwMode="auto">
          <a:xfrm>
            <a:off x="29745622" y="17645896"/>
            <a:ext cx="12926378" cy="970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text here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89"/>
          <p:cNvSpPr>
            <a:spLocks noChangeArrowheads="1"/>
          </p:cNvSpPr>
          <p:nvPr/>
        </p:nvSpPr>
        <p:spPr bwMode="auto">
          <a:xfrm>
            <a:off x="15392400" y="17602200"/>
            <a:ext cx="12926378" cy="970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text here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89"/>
          <p:cNvSpPr>
            <a:spLocks noChangeArrowheads="1"/>
          </p:cNvSpPr>
          <p:nvPr/>
        </p:nvSpPr>
        <p:spPr bwMode="auto">
          <a:xfrm>
            <a:off x="914400" y="17602200"/>
            <a:ext cx="12926378" cy="970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 text here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Picture 32" descr="RadfordPowerPoin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86" y="1954801"/>
            <a:ext cx="4337285" cy="1576798"/>
          </a:xfrm>
          <a:prstGeom prst="rect">
            <a:avLst/>
          </a:prstGeom>
        </p:spPr>
      </p:pic>
      <p:pic>
        <p:nvPicPr>
          <p:cNvPr id="34" name="Picture 33" descr="RadfordPowerPoin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9229" y="1954801"/>
            <a:ext cx="4337285" cy="1576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3333CC">
                <a:gamma/>
                <a:shade val="57647"/>
                <a:invGamma/>
              </a:srgbClr>
            </a:gs>
            <a:gs pos="50000">
              <a:srgbClr val="3333CC"/>
            </a:gs>
            <a:gs pos="100000">
              <a:srgbClr val="3333CC">
                <a:gamma/>
                <a:shade val="57647"/>
                <a:invGamma/>
              </a:srgbClr>
            </a:gs>
          </a:gsLst>
          <a:lin ang="5400000" scaled="1"/>
        </a:gra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Weis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3333CC">
                <a:gamma/>
                <a:shade val="57647"/>
                <a:invGamma/>
              </a:srgbClr>
            </a:gs>
            <a:gs pos="50000">
              <a:srgbClr val="3333CC"/>
            </a:gs>
            <a:gs pos="100000">
              <a:srgbClr val="3333CC">
                <a:gamma/>
                <a:shade val="57647"/>
                <a:invGamma/>
              </a:srgbClr>
            </a:gs>
          </a:gsLst>
          <a:lin ang="5400000" scaled="1"/>
        </a:gra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Weis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12600</TotalTime>
  <Words>58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Weiss</vt:lpstr>
      <vt:lpstr>Default Design</vt:lpstr>
      <vt:lpstr>PowerPoint Presentation</vt:lpstr>
    </vt:vector>
  </TitlesOfParts>
  <Company>Radford University</Company>
  <LinksUpToDate>false</LinksUpToDate>
  <SharedDoc>false</SharedDoc>
  <HyperlinksChanged>false</HyperlinksChanged>
  <AppVersion>15.0000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2003-04-03T20:02:33Z</dcterms:created>
  <dc:creator>Mark A Cline</dc:creator>
  <lastModifiedBy>Wirgau, Joseph</lastModifiedBy>
  <lastPrinted>2013-10-04T15:53:54Z</lastPrinted>
  <dcterms:modified xsi:type="dcterms:W3CDTF">2016-01-26T21:03:59Z</dcterms:modified>
  <revision>268</revision>
  <dc:title>PowerPoint Presentation</dc:title>
</coreProperties>
</file>