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86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90EBB-5A39-4209-8906-FDF068E98623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ECEE9-CC63-4180-A8B7-3E264AD7F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9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ECEE9-CC63-4180-A8B7-3E264AD7F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4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Forum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International Education Task Force</a:t>
            </a:r>
          </a:p>
          <a:p>
            <a:r>
              <a:rPr lang="en-US" dirty="0" smtClean="0"/>
              <a:t>October 30,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Investigating relationship with ELS</a:t>
            </a:r>
            <a:r>
              <a:rPr lang="en-US" dirty="0"/>
              <a:t> </a:t>
            </a:r>
            <a:r>
              <a:rPr lang="en-US" dirty="0" smtClean="0"/>
              <a:t>Language Centers to offer ESL training on campus</a:t>
            </a:r>
          </a:p>
          <a:p>
            <a:r>
              <a:rPr lang="en-US" dirty="0" smtClean="0"/>
              <a:t>Hiring a permanent director for the IEC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4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Kate Hawkins, Chair (Dean, CHBS)</a:t>
            </a:r>
          </a:p>
          <a:p>
            <a:r>
              <a:rPr lang="en-US" dirty="0" smtClean="0"/>
              <a:t>Steve </a:t>
            </a:r>
            <a:r>
              <a:rPr lang="en-US" dirty="0" err="1" smtClean="0"/>
              <a:t>Arbury</a:t>
            </a:r>
            <a:r>
              <a:rPr lang="en-US" dirty="0" smtClean="0"/>
              <a:t> (Art), Maggie Bassett (Nursing), Dennis Grady (Dean, Graduate College), Jim </a:t>
            </a:r>
            <a:r>
              <a:rPr lang="en-US" dirty="0" err="1" smtClean="0"/>
              <a:t>Lollar</a:t>
            </a:r>
            <a:r>
              <a:rPr lang="en-US" dirty="0" smtClean="0"/>
              <a:t> (Marketing), </a:t>
            </a:r>
            <a:r>
              <a:rPr lang="en-US" dirty="0" err="1" smtClean="0"/>
              <a:t>Agida</a:t>
            </a:r>
            <a:r>
              <a:rPr lang="en-US" dirty="0" smtClean="0"/>
              <a:t> </a:t>
            </a:r>
            <a:r>
              <a:rPr lang="en-US" dirty="0" err="1" smtClean="0"/>
              <a:t>Manizade</a:t>
            </a:r>
            <a:r>
              <a:rPr lang="en-US" dirty="0" smtClean="0"/>
              <a:t> (Math and Statistics), Tracey Mattson (Director, LARC), Teresa O’Bannon (Recreation, Parks and Tourism), Richard Straw (History), </a:t>
            </a:r>
            <a:r>
              <a:rPr lang="en-US" dirty="0" err="1" smtClean="0"/>
              <a:t>Jolanta</a:t>
            </a:r>
            <a:r>
              <a:rPr lang="en-US" dirty="0" smtClean="0"/>
              <a:t> </a:t>
            </a:r>
            <a:r>
              <a:rPr lang="en-US" dirty="0" err="1" smtClean="0"/>
              <a:t>Wawrzycka</a:t>
            </a:r>
            <a:r>
              <a:rPr lang="en-US" dirty="0"/>
              <a:t> </a:t>
            </a:r>
            <a:r>
              <a:rPr lang="en-US" dirty="0" smtClean="0"/>
              <a:t>(English)</a:t>
            </a:r>
          </a:p>
          <a:p>
            <a:r>
              <a:rPr lang="en-US" dirty="0" smtClean="0"/>
              <a:t>Bill Kennan (Vice Provost, Academic Affairs), Teresa King (Director, IEC)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participation in international education (broadly defined).</a:t>
            </a:r>
          </a:p>
          <a:p>
            <a:r>
              <a:rPr lang="en-US" dirty="0" smtClean="0"/>
              <a:t>Identify desired student learning outcomes for international education along with the means to assess them in a reliable and valid way.</a:t>
            </a:r>
          </a:p>
          <a:p>
            <a:r>
              <a:rPr lang="en-US" dirty="0" smtClean="0"/>
              <a:t>Examine the structure and function of the RU International Education Center (IEC) with the goal of maximizing its effectiveness.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Searched relevant literature</a:t>
            </a:r>
          </a:p>
          <a:p>
            <a:r>
              <a:rPr lang="en-US" dirty="0" smtClean="0"/>
              <a:t>Reviewed available records re/international education at RU</a:t>
            </a:r>
          </a:p>
          <a:p>
            <a:r>
              <a:rPr lang="en-US" dirty="0" smtClean="0"/>
              <a:t>Engaged two consultants</a:t>
            </a:r>
          </a:p>
          <a:p>
            <a:pPr lvl="1"/>
            <a:r>
              <a:rPr lang="en-US" dirty="0" smtClean="0"/>
              <a:t>Dr. Jesse </a:t>
            </a:r>
            <a:r>
              <a:rPr lang="en-US" dirty="0" err="1" smtClean="0"/>
              <a:t>Lutabingwa</a:t>
            </a:r>
            <a:r>
              <a:rPr lang="en-US" dirty="0" smtClean="0"/>
              <a:t>, Associate Vice Chancellor, Office of International Education and Development, Appalachian State University</a:t>
            </a:r>
          </a:p>
          <a:p>
            <a:pPr lvl="1"/>
            <a:r>
              <a:rPr lang="en-US" dirty="0" smtClean="0"/>
              <a:t>Dr. Sean Williams, Professor and Chair, Department of English, Clemson University (Past Associate Dean of Graduate Studies at Clemson)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Interviewed Dr. </a:t>
            </a:r>
            <a:r>
              <a:rPr lang="en-US" dirty="0" err="1" smtClean="0"/>
              <a:t>Uliana</a:t>
            </a:r>
            <a:r>
              <a:rPr lang="en-US" dirty="0" smtClean="0"/>
              <a:t> </a:t>
            </a:r>
            <a:r>
              <a:rPr lang="en-US" dirty="0" err="1" smtClean="0"/>
              <a:t>Gabara</a:t>
            </a:r>
            <a:r>
              <a:rPr lang="en-US" dirty="0" smtClean="0"/>
              <a:t>, Director and Associate Provost of International Education, University of Richmond</a:t>
            </a:r>
          </a:p>
          <a:p>
            <a:r>
              <a:rPr lang="en-US" dirty="0" smtClean="0"/>
              <a:t>COMS 605 graduate class </a:t>
            </a:r>
          </a:p>
          <a:p>
            <a:pPr lvl="1"/>
            <a:r>
              <a:rPr lang="en-US" dirty="0" smtClean="0"/>
              <a:t>Moderated focus group interviews with faculty and students (N=34)</a:t>
            </a:r>
          </a:p>
          <a:p>
            <a:pPr lvl="1"/>
            <a:r>
              <a:rPr lang="en-US" dirty="0" smtClean="0"/>
              <a:t>Conducted online surveys with faculty and students (N=233)</a:t>
            </a:r>
          </a:p>
          <a:p>
            <a:pPr lvl="1"/>
            <a:r>
              <a:rPr lang="en-US" dirty="0" smtClean="0"/>
              <a:t>Researched international education at peer institutions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(N=42)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Grouped by goal </a:t>
            </a:r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ivided into three time frames</a:t>
            </a:r>
          </a:p>
          <a:p>
            <a:pPr lvl="1"/>
            <a:r>
              <a:rPr lang="en-US" dirty="0" smtClean="0"/>
              <a:t>Immediate:  by the end of the 2012-2013 academic year (N=18)</a:t>
            </a:r>
          </a:p>
          <a:p>
            <a:pPr lvl="1"/>
            <a:r>
              <a:rPr lang="en-US" dirty="0" smtClean="0"/>
              <a:t>Short term:  by the end of the 2014-2015 academic year (N=15)</a:t>
            </a:r>
          </a:p>
          <a:p>
            <a:pPr lvl="1"/>
            <a:r>
              <a:rPr lang="en-US" dirty="0" smtClean="0"/>
              <a:t>Longer term:  2015-2016 academic year and beyond (N=9)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7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Implemented or </a:t>
            </a:r>
            <a:r>
              <a:rPr lang="en-US" dirty="0"/>
              <a:t>I</a:t>
            </a:r>
            <a:r>
              <a:rPr lang="en-US" dirty="0" smtClean="0"/>
              <a:t>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Modifying recruitment materials for international audiences</a:t>
            </a:r>
          </a:p>
          <a:p>
            <a:r>
              <a:rPr lang="en-US" dirty="0" smtClean="0"/>
              <a:t>Better educating students and parents about options for study abroad, including costs</a:t>
            </a:r>
          </a:p>
          <a:p>
            <a:r>
              <a:rPr lang="en-US" dirty="0" smtClean="0"/>
              <a:t>Asking faculty traveling internationally to build relationships with colleagues and institutions abroad</a:t>
            </a:r>
          </a:p>
          <a:p>
            <a:r>
              <a:rPr lang="en-US" dirty="0" smtClean="0"/>
              <a:t>Recognizing RU students </a:t>
            </a:r>
            <a:r>
              <a:rPr lang="en-US" smtClean="0"/>
              <a:t>who have </a:t>
            </a:r>
            <a:r>
              <a:rPr lang="en-US" dirty="0" smtClean="0"/>
              <a:t>studied abroad (t-shirts, honor cords)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6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Implemented or In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Systematizing review of study abroad proposals, starting at the department level (learning outcomes, assessment, student safety)</a:t>
            </a:r>
          </a:p>
          <a:p>
            <a:r>
              <a:rPr lang="en-US" dirty="0" smtClean="0"/>
              <a:t>Pilot testing new assessment models (</a:t>
            </a:r>
            <a:r>
              <a:rPr lang="en-US" dirty="0" err="1" smtClean="0"/>
              <a:t>ePortfolios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Upgrading IEC website </a:t>
            </a:r>
          </a:p>
          <a:p>
            <a:r>
              <a:rPr lang="en-US" dirty="0" smtClean="0"/>
              <a:t>Enhancing safety of faculty and students studying abroad (Emergency Action Plan)</a:t>
            </a:r>
          </a:p>
          <a:p>
            <a:r>
              <a:rPr lang="en-US" dirty="0" smtClean="0"/>
              <a:t>Developing diversity in study abroad options (Exchange Programs)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0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Implemented or In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Clarifying role of study abroad in students’ curriculums (advising </a:t>
            </a:r>
            <a:r>
              <a:rPr lang="en-US" dirty="0" err="1" smtClean="0"/>
              <a:t>checksheets</a:t>
            </a:r>
            <a:r>
              <a:rPr lang="en-US" dirty="0" smtClean="0"/>
              <a:t> specifically designed for study abroad)</a:t>
            </a:r>
          </a:p>
          <a:p>
            <a:r>
              <a:rPr lang="en-US" dirty="0" smtClean="0"/>
              <a:t>Working to have study abroad approved as an option for fulfilling “Global Perspective” Core Curriculum requirement</a:t>
            </a:r>
          </a:p>
          <a:p>
            <a:r>
              <a:rPr lang="en-US" dirty="0" smtClean="0"/>
              <a:t>Collaborating with University Advancement to pursue private support for international education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8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76</TotalTime>
  <Words>497</Words>
  <Application>Microsoft Office PowerPoint</Application>
  <PresentationFormat>On-screen Show (4:3)</PresentationFormat>
  <Paragraphs>49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Open Forum</vt:lpstr>
      <vt:lpstr>Task Force Members</vt:lpstr>
      <vt:lpstr>Task Force Goals</vt:lpstr>
      <vt:lpstr>Task Force Research</vt:lpstr>
      <vt:lpstr>Task Force Research</vt:lpstr>
      <vt:lpstr>Recommendations (N=42)</vt:lpstr>
      <vt:lpstr>Recommendations Implemented or In Progress</vt:lpstr>
      <vt:lpstr>Recommendations Implemented or In Progress</vt:lpstr>
      <vt:lpstr>Recommendations Implemented or In Progress</vt:lpstr>
      <vt:lpstr>Next steps</vt:lpstr>
      <vt:lpstr>Questions?</vt:lpstr>
    </vt:vector>
  </TitlesOfParts>
  <Company>Radford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Forum</dc:title>
  <dc:creator>Katherine Hawkins</dc:creator>
  <cp:lastModifiedBy>Radford University</cp:lastModifiedBy>
  <cp:revision>6</cp:revision>
  <dcterms:created xsi:type="dcterms:W3CDTF">2012-10-28T16:09:48Z</dcterms:created>
  <dcterms:modified xsi:type="dcterms:W3CDTF">2012-11-28T18:12:31Z</dcterms:modified>
</cp:coreProperties>
</file>